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9926638" cy="14352588"/>
  <p:defaultTextStyle>
    <a:defPPr>
      <a:defRPr lang="en-US"/>
    </a:defPPr>
    <a:lvl1pPr marL="0" algn="l" defTabSz="42761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38052" algn="l" defTabSz="42761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76104" algn="l" defTabSz="42761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14155" algn="l" defTabSz="42761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52204" algn="l" defTabSz="42761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690256" algn="l" defTabSz="42761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28308" algn="l" defTabSz="42761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66359" algn="l" defTabSz="42761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04411" algn="l" defTabSz="4276104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97C"/>
    <a:srgbClr val="960000"/>
    <a:srgbClr val="B80000"/>
    <a:srgbClr val="910D0D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45" autoAdjust="0"/>
    <p:restoredTop sz="98971" autoAdjust="0"/>
  </p:normalViewPr>
  <p:slideViewPr>
    <p:cSldViewPr>
      <p:cViewPr varScale="1">
        <p:scale>
          <a:sx n="19" d="100"/>
          <a:sy n="19" d="100"/>
        </p:scale>
        <p:origin x="2764" y="124"/>
      </p:cViewPr>
      <p:guideLst>
        <p:guide orient="horz" pos="13482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629"/>
          </a:xfrm>
          <a:prstGeom prst="rect">
            <a:avLst/>
          </a:prstGeom>
        </p:spPr>
        <p:txBody>
          <a:bodyPr vert="horz" lIns="132948" tIns="66474" rIns="132948" bIns="66474" rtlCol="0"/>
          <a:lstStyle>
            <a:lvl1pPr algn="l">
              <a:defRPr sz="17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1" y="0"/>
            <a:ext cx="4301543" cy="717629"/>
          </a:xfrm>
          <a:prstGeom prst="rect">
            <a:avLst/>
          </a:prstGeom>
        </p:spPr>
        <p:txBody>
          <a:bodyPr vert="horz" lIns="132948" tIns="66474" rIns="132948" bIns="66474" rtlCol="0"/>
          <a:lstStyle>
            <a:lvl1pPr algn="r">
              <a:defRPr sz="1700"/>
            </a:lvl1pPr>
          </a:lstStyle>
          <a:p>
            <a:fld id="{9A1E1491-A185-4CE8-9C62-5B9A8C9A9CEE}" type="datetimeFigureOut">
              <a:rPr lang="en-AU" smtClean="0"/>
              <a:pPr/>
              <a:t>28/04/2023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59113" y="1076325"/>
            <a:ext cx="3808412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948" tIns="66474" rIns="132948" bIns="66474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6817480"/>
            <a:ext cx="7941310" cy="6458664"/>
          </a:xfrm>
          <a:prstGeom prst="rect">
            <a:avLst/>
          </a:prstGeom>
        </p:spPr>
        <p:txBody>
          <a:bodyPr vert="horz" lIns="132948" tIns="66474" rIns="132948" bIns="664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13632467"/>
            <a:ext cx="4301543" cy="717629"/>
          </a:xfrm>
          <a:prstGeom prst="rect">
            <a:avLst/>
          </a:prstGeom>
        </p:spPr>
        <p:txBody>
          <a:bodyPr vert="horz" lIns="132948" tIns="66474" rIns="132948" bIns="66474" rtlCol="0" anchor="b"/>
          <a:lstStyle>
            <a:lvl1pPr algn="l">
              <a:defRPr sz="17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1" y="13632467"/>
            <a:ext cx="4301543" cy="717629"/>
          </a:xfrm>
          <a:prstGeom prst="rect">
            <a:avLst/>
          </a:prstGeom>
        </p:spPr>
        <p:txBody>
          <a:bodyPr vert="horz" lIns="132948" tIns="66474" rIns="132948" bIns="66474" rtlCol="0" anchor="b"/>
          <a:lstStyle>
            <a:lvl1pPr algn="r">
              <a:defRPr sz="1700"/>
            </a:lvl1pPr>
          </a:lstStyle>
          <a:p>
            <a:fld id="{2B60B1FB-F94E-4FAC-864F-221EC5DF02A7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183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23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42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58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080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00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19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41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157" algn="l" defTabSz="914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59113" y="1076325"/>
            <a:ext cx="3808412" cy="5383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0B1FB-F94E-4FAC-864F-221EC5DF02A7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036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"/>
            <a:ext cx="30275213" cy="4841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372" tIns="42686" rIns="85372" bIns="42686" rtlCol="0" anchor="ctr"/>
          <a:lstStyle/>
          <a:p>
            <a:pPr algn="ctr"/>
            <a:endParaRPr lang="en-AU" sz="2428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137606" y="5489888"/>
            <a:ext cx="56463" cy="36575995"/>
          </a:xfrm>
          <a:prstGeom prst="line">
            <a:avLst/>
          </a:pr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158" y="185397"/>
            <a:ext cx="25733931" cy="2568487"/>
          </a:xfrm>
        </p:spPr>
        <p:txBody>
          <a:bodyPr>
            <a:normAutofit/>
          </a:bodyPr>
          <a:lstStyle>
            <a:lvl1pPr algn="l">
              <a:defRPr sz="11219">
                <a:solidFill>
                  <a:schemeClr val="tx2"/>
                </a:solidFill>
                <a:latin typeface="+mn-lt"/>
                <a:cs typeface="Adobe Hebrew" pitchFamily="18" charset="-79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78290" y="42065878"/>
            <a:ext cx="29518639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378290" y="5489883"/>
            <a:ext cx="29518639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34" r="14679"/>
          <a:stretch>
            <a:fillRect/>
          </a:stretch>
        </p:blipFill>
        <p:spPr bwMode="auto">
          <a:xfrm>
            <a:off x="25289141" y="809883"/>
            <a:ext cx="4454173" cy="374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830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4" y="1714136"/>
            <a:ext cx="27247692" cy="7133961"/>
          </a:xfrm>
          <a:prstGeom prst="rect">
            <a:avLst/>
          </a:prstGeom>
        </p:spPr>
        <p:txBody>
          <a:bodyPr vert="horz" lIns="427779" tIns="213889" rIns="427779" bIns="2138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4" y="9987548"/>
            <a:ext cx="27247692" cy="28248504"/>
          </a:xfrm>
          <a:prstGeom prst="rect">
            <a:avLst/>
          </a:prstGeom>
        </p:spPr>
        <p:txBody>
          <a:bodyPr vert="horz" lIns="427779" tIns="213889" rIns="427779" bIns="2138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4" y="39672757"/>
            <a:ext cx="7064216" cy="2278905"/>
          </a:xfrm>
          <a:prstGeom prst="rect">
            <a:avLst/>
          </a:prstGeom>
        </p:spPr>
        <p:txBody>
          <a:bodyPr vert="horz" lIns="427779" tIns="213889" rIns="427779" bIns="213889" rtlCol="0" anchor="ctr"/>
          <a:lstStyle>
            <a:lvl1pPr algn="l">
              <a:defRPr sz="52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4F19-F174-4E19-B924-3FE5DC2BC74E}" type="datetimeFigureOut">
              <a:rPr lang="en-AU" smtClean="0"/>
              <a:pPr/>
              <a:t>28/04/2023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4" y="39672757"/>
            <a:ext cx="9587151" cy="2278905"/>
          </a:xfrm>
          <a:prstGeom prst="rect">
            <a:avLst/>
          </a:prstGeom>
        </p:spPr>
        <p:txBody>
          <a:bodyPr vert="horz" lIns="427779" tIns="213889" rIns="427779" bIns="213889" rtlCol="0" anchor="ctr"/>
          <a:lstStyle>
            <a:lvl1pPr algn="ctr">
              <a:defRPr sz="52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9" y="39672757"/>
            <a:ext cx="7064216" cy="2278905"/>
          </a:xfrm>
          <a:prstGeom prst="rect">
            <a:avLst/>
          </a:prstGeom>
        </p:spPr>
        <p:txBody>
          <a:bodyPr vert="horz" lIns="427779" tIns="213889" rIns="427779" bIns="213889" rtlCol="0" anchor="ctr"/>
          <a:lstStyle>
            <a:lvl1pPr algn="r">
              <a:defRPr sz="52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EDA69-B52B-4AED-ACB1-19156F90A888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539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033257" rtl="0" eaLnBrk="1" latinLnBrk="0" hangingPunct="1">
        <a:spcBef>
          <a:spcPct val="0"/>
        </a:spcBef>
        <a:buNone/>
        <a:defRPr sz="194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2471" indent="-1512471" algn="l" defTabSz="403325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143" kern="1200">
          <a:solidFill>
            <a:schemeClr val="tx1"/>
          </a:solidFill>
          <a:latin typeface="+mn-lt"/>
          <a:ea typeface="+mn-ea"/>
          <a:cs typeface="+mn-cs"/>
        </a:defRPr>
      </a:lvl1pPr>
      <a:lvl2pPr marL="3277020" indent="-1260393" algn="l" defTabSz="4033257" rtl="0" eaLnBrk="1" latinLnBrk="0" hangingPunct="1">
        <a:spcBef>
          <a:spcPct val="20000"/>
        </a:spcBef>
        <a:buFont typeface="Arial" panose="020B0604020202020204" pitchFamily="34" charset="0"/>
        <a:buChar char="–"/>
        <a:defRPr sz="12351" kern="1200">
          <a:solidFill>
            <a:schemeClr val="tx1"/>
          </a:solidFill>
          <a:latin typeface="+mn-lt"/>
          <a:ea typeface="+mn-ea"/>
          <a:cs typeface="+mn-cs"/>
        </a:defRPr>
      </a:lvl2pPr>
      <a:lvl3pPr marL="5041569" indent="-1008315" algn="l" defTabSz="403325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3pPr>
      <a:lvl4pPr marL="7058199" indent="-1008315" algn="l" defTabSz="4033257" rtl="0" eaLnBrk="1" latinLnBrk="0" hangingPunct="1">
        <a:spcBef>
          <a:spcPct val="20000"/>
        </a:spcBef>
        <a:buFont typeface="Arial" panose="020B0604020202020204" pitchFamily="34" charset="0"/>
        <a:buChar char="–"/>
        <a:defRPr sz="8864" kern="1200">
          <a:solidFill>
            <a:schemeClr val="tx1"/>
          </a:solidFill>
          <a:latin typeface="+mn-lt"/>
          <a:ea typeface="+mn-ea"/>
          <a:cs typeface="+mn-cs"/>
        </a:defRPr>
      </a:lvl4pPr>
      <a:lvl5pPr marL="9074825" indent="-1008315" algn="l" defTabSz="4033257" rtl="0" eaLnBrk="1" latinLnBrk="0" hangingPunct="1">
        <a:spcBef>
          <a:spcPct val="20000"/>
        </a:spcBef>
        <a:buFont typeface="Arial" panose="020B0604020202020204" pitchFamily="34" charset="0"/>
        <a:buChar char="»"/>
        <a:defRPr sz="8864" kern="1200">
          <a:solidFill>
            <a:schemeClr val="tx1"/>
          </a:solidFill>
          <a:latin typeface="+mn-lt"/>
          <a:ea typeface="+mn-ea"/>
          <a:cs typeface="+mn-cs"/>
        </a:defRPr>
      </a:lvl5pPr>
      <a:lvl6pPr marL="11091452" indent="-1008315" algn="l" defTabSz="4033257" rtl="0" eaLnBrk="1" latinLnBrk="0" hangingPunct="1">
        <a:spcBef>
          <a:spcPct val="20000"/>
        </a:spcBef>
        <a:buFont typeface="Arial" panose="020B0604020202020204" pitchFamily="34" charset="0"/>
        <a:buChar char="•"/>
        <a:defRPr sz="8864" kern="1200">
          <a:solidFill>
            <a:schemeClr val="tx1"/>
          </a:solidFill>
          <a:latin typeface="+mn-lt"/>
          <a:ea typeface="+mn-ea"/>
          <a:cs typeface="+mn-cs"/>
        </a:defRPr>
      </a:lvl6pPr>
      <a:lvl7pPr marL="13108079" indent="-1008315" algn="l" defTabSz="4033257" rtl="0" eaLnBrk="1" latinLnBrk="0" hangingPunct="1">
        <a:spcBef>
          <a:spcPct val="20000"/>
        </a:spcBef>
        <a:buFont typeface="Arial" panose="020B0604020202020204" pitchFamily="34" charset="0"/>
        <a:buChar char="•"/>
        <a:defRPr sz="8864" kern="1200">
          <a:solidFill>
            <a:schemeClr val="tx1"/>
          </a:solidFill>
          <a:latin typeface="+mn-lt"/>
          <a:ea typeface="+mn-ea"/>
          <a:cs typeface="+mn-cs"/>
        </a:defRPr>
      </a:lvl7pPr>
      <a:lvl8pPr marL="15124706" indent="-1008315" algn="l" defTabSz="4033257" rtl="0" eaLnBrk="1" latinLnBrk="0" hangingPunct="1">
        <a:spcBef>
          <a:spcPct val="20000"/>
        </a:spcBef>
        <a:buFont typeface="Arial" panose="020B0604020202020204" pitchFamily="34" charset="0"/>
        <a:buChar char="•"/>
        <a:defRPr sz="8864" kern="1200">
          <a:solidFill>
            <a:schemeClr val="tx1"/>
          </a:solidFill>
          <a:latin typeface="+mn-lt"/>
          <a:ea typeface="+mn-ea"/>
          <a:cs typeface="+mn-cs"/>
        </a:defRPr>
      </a:lvl8pPr>
      <a:lvl9pPr marL="17141336" indent="-1008315" algn="l" defTabSz="4033257" rtl="0" eaLnBrk="1" latinLnBrk="0" hangingPunct="1">
        <a:spcBef>
          <a:spcPct val="20000"/>
        </a:spcBef>
        <a:buFont typeface="Arial" panose="020B0604020202020204" pitchFamily="34" charset="0"/>
        <a:buChar char="•"/>
        <a:defRPr sz="88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3257" rtl="0" eaLnBrk="1" latinLnBrk="0" hangingPunct="1">
        <a:defRPr sz="7921" kern="1200">
          <a:solidFill>
            <a:schemeClr val="tx1"/>
          </a:solidFill>
          <a:latin typeface="+mn-lt"/>
          <a:ea typeface="+mn-ea"/>
          <a:cs typeface="+mn-cs"/>
        </a:defRPr>
      </a:lvl1pPr>
      <a:lvl2pPr marL="2016627" algn="l" defTabSz="4033257" rtl="0" eaLnBrk="1" latinLnBrk="0" hangingPunct="1">
        <a:defRPr sz="7921" kern="1200">
          <a:solidFill>
            <a:schemeClr val="tx1"/>
          </a:solidFill>
          <a:latin typeface="+mn-lt"/>
          <a:ea typeface="+mn-ea"/>
          <a:cs typeface="+mn-cs"/>
        </a:defRPr>
      </a:lvl2pPr>
      <a:lvl3pPr marL="4033257" algn="l" defTabSz="4033257" rtl="0" eaLnBrk="1" latinLnBrk="0" hangingPunct="1">
        <a:defRPr sz="7921" kern="1200">
          <a:solidFill>
            <a:schemeClr val="tx1"/>
          </a:solidFill>
          <a:latin typeface="+mn-lt"/>
          <a:ea typeface="+mn-ea"/>
          <a:cs typeface="+mn-cs"/>
        </a:defRPr>
      </a:lvl3pPr>
      <a:lvl4pPr marL="6049884" algn="l" defTabSz="4033257" rtl="0" eaLnBrk="1" latinLnBrk="0" hangingPunct="1">
        <a:defRPr sz="7921" kern="1200">
          <a:solidFill>
            <a:schemeClr val="tx1"/>
          </a:solidFill>
          <a:latin typeface="+mn-lt"/>
          <a:ea typeface="+mn-ea"/>
          <a:cs typeface="+mn-cs"/>
        </a:defRPr>
      </a:lvl4pPr>
      <a:lvl5pPr marL="8066510" algn="l" defTabSz="4033257" rtl="0" eaLnBrk="1" latinLnBrk="0" hangingPunct="1">
        <a:defRPr sz="7921" kern="1200">
          <a:solidFill>
            <a:schemeClr val="tx1"/>
          </a:solidFill>
          <a:latin typeface="+mn-lt"/>
          <a:ea typeface="+mn-ea"/>
          <a:cs typeface="+mn-cs"/>
        </a:defRPr>
      </a:lvl5pPr>
      <a:lvl6pPr marL="10083140" algn="l" defTabSz="4033257" rtl="0" eaLnBrk="1" latinLnBrk="0" hangingPunct="1">
        <a:defRPr sz="7921" kern="1200">
          <a:solidFill>
            <a:schemeClr val="tx1"/>
          </a:solidFill>
          <a:latin typeface="+mn-lt"/>
          <a:ea typeface="+mn-ea"/>
          <a:cs typeface="+mn-cs"/>
        </a:defRPr>
      </a:lvl6pPr>
      <a:lvl7pPr marL="12099767" algn="l" defTabSz="4033257" rtl="0" eaLnBrk="1" latinLnBrk="0" hangingPunct="1">
        <a:defRPr sz="7921" kern="1200">
          <a:solidFill>
            <a:schemeClr val="tx1"/>
          </a:solidFill>
          <a:latin typeface="+mn-lt"/>
          <a:ea typeface="+mn-ea"/>
          <a:cs typeface="+mn-cs"/>
        </a:defRPr>
      </a:lvl7pPr>
      <a:lvl8pPr marL="14116394" algn="l" defTabSz="4033257" rtl="0" eaLnBrk="1" latinLnBrk="0" hangingPunct="1">
        <a:defRPr sz="7921" kern="1200">
          <a:solidFill>
            <a:schemeClr val="tx1"/>
          </a:solidFill>
          <a:latin typeface="+mn-lt"/>
          <a:ea typeface="+mn-ea"/>
          <a:cs typeface="+mn-cs"/>
        </a:defRPr>
      </a:lvl8pPr>
      <a:lvl9pPr marL="16133021" algn="l" defTabSz="4033257" rtl="0" eaLnBrk="1" latinLnBrk="0" hangingPunct="1">
        <a:defRPr sz="79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5934464" y="26690255"/>
            <a:ext cx="13578700" cy="101566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828657" y="735585"/>
            <a:ext cx="23970144" cy="4314158"/>
          </a:xfr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AU" sz="905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905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id: Title of project</a:t>
            </a:r>
            <a:br>
              <a:rPr lang="en-AU" sz="9050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5657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 of group members</a:t>
            </a:r>
            <a:br>
              <a:rPr lang="en-AU" sz="4998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sz="4998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5370" y="6445265"/>
            <a:ext cx="13578700" cy="101566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AU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1E865F2-8DB8-45A0-8B25-5BA696A196D2}"/>
              </a:ext>
            </a:extLst>
          </p:cNvPr>
          <p:cNvSpPr txBox="1"/>
          <p:nvPr/>
        </p:nvSpPr>
        <p:spPr>
          <a:xfrm>
            <a:off x="15934464" y="6445262"/>
            <a:ext cx="13578700" cy="101566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AU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71EC1ED-5A42-4D18-9003-66FE839D4C5A}"/>
              </a:ext>
            </a:extLst>
          </p:cNvPr>
          <p:cNvSpPr txBox="1"/>
          <p:nvPr/>
        </p:nvSpPr>
        <p:spPr>
          <a:xfrm>
            <a:off x="15934464" y="37287219"/>
            <a:ext cx="13578700" cy="101566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AU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9F947-7C37-4DC8-A50B-70453FCEF1E2}"/>
              </a:ext>
            </a:extLst>
          </p:cNvPr>
          <p:cNvSpPr txBox="1"/>
          <p:nvPr/>
        </p:nvSpPr>
        <p:spPr>
          <a:xfrm>
            <a:off x="828657" y="8013617"/>
            <a:ext cx="13585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here: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perspective, gap in knowledge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aims/hypotheses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9E4C07-1135-464C-BCA1-5A66A146B310}"/>
              </a:ext>
            </a:extLst>
          </p:cNvPr>
          <p:cNvSpPr txBox="1"/>
          <p:nvPr/>
        </p:nvSpPr>
        <p:spPr>
          <a:xfrm>
            <a:off x="828657" y="21833929"/>
            <a:ext cx="13565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Information on experimental approach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342BB3-987A-47FC-871E-C36A84636EC9}"/>
              </a:ext>
            </a:extLst>
          </p:cNvPr>
          <p:cNvSpPr txBox="1"/>
          <p:nvPr/>
        </p:nvSpPr>
        <p:spPr>
          <a:xfrm>
            <a:off x="15835610" y="8013617"/>
            <a:ext cx="1357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figures, tables, captions, and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783F3A-CF40-42ED-BBF0-8AD5E235E297}"/>
              </a:ext>
            </a:extLst>
          </p:cNvPr>
          <p:cNvSpPr txBox="1"/>
          <p:nvPr/>
        </p:nvSpPr>
        <p:spPr>
          <a:xfrm>
            <a:off x="15960806" y="27950833"/>
            <a:ext cx="13580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here:</a:t>
            </a:r>
          </a:p>
          <a:p>
            <a:endParaRPr lang="en-A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A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outcomes, significance, future work, limitations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3E6745-4AA7-4DD7-8646-BE138FECBFDC}"/>
              </a:ext>
            </a:extLst>
          </p:cNvPr>
          <p:cNvSpPr txBox="1"/>
          <p:nvPr/>
        </p:nvSpPr>
        <p:spPr>
          <a:xfrm>
            <a:off x="15934464" y="38421602"/>
            <a:ext cx="134798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text here: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AU" sz="3200" dirty="0"/>
              <a:t>Acknowledgments including References cited (numbered style).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AU" sz="3200" dirty="0"/>
              <a:t>This is where you can acknowledge contributions of your supervisor and other members of the research team</a:t>
            </a:r>
            <a:endParaRPr lang="en-A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0713266" y="10816705"/>
            <a:ext cx="9649072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size of the poster dimensions are </a:t>
            </a:r>
            <a:r>
              <a:rPr lang="en-AU" sz="7200" dirty="0">
                <a:solidFill>
                  <a:srgbClr val="2626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841 wide X 1189 mm long, </a:t>
            </a:r>
            <a:r>
              <a:rPr lang="en-A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font size for the body should be a </a:t>
            </a:r>
            <a:r>
              <a:rPr lang="en-A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of 40</a:t>
            </a:r>
          </a:p>
          <a:p>
            <a:endParaRPr lang="en-A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A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keep a minimum of 4 mm from the edge due to printer conditions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5370" y="20479715"/>
            <a:ext cx="13578700" cy="101566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321240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706"/>
    </mc:Choice>
    <mc:Fallback xmlns="">
      <p:transition xmlns:p14="http://schemas.microsoft.com/office/powerpoint/2010/main" spd="slow" advTm="297706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11008</TotalTime>
  <Words>131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PROJECT id: Title of project Names of group members   </vt:lpstr>
    </vt:vector>
  </TitlesOfParts>
  <Company>The University of Adelaide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Simranjit Sidhu</dc:creator>
  <cp:lastModifiedBy>Sarah Cervone</cp:lastModifiedBy>
  <cp:revision>401</cp:revision>
  <cp:lastPrinted>2017-09-25T06:02:27Z</cp:lastPrinted>
  <dcterms:created xsi:type="dcterms:W3CDTF">2013-12-16T00:14:37Z</dcterms:created>
  <dcterms:modified xsi:type="dcterms:W3CDTF">2023-04-28T01:48:04Z</dcterms:modified>
</cp:coreProperties>
</file>